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72" r:id="rId4"/>
    <p:sldId id="258" r:id="rId5"/>
    <p:sldId id="259" r:id="rId6"/>
    <p:sldId id="260" r:id="rId7"/>
    <p:sldId id="261" r:id="rId8"/>
    <p:sldId id="273" r:id="rId9"/>
    <p:sldId id="264" r:id="rId10"/>
    <p:sldId id="265" r:id="rId11"/>
    <p:sldId id="268" r:id="rId12"/>
    <p:sldId id="269" r:id="rId13"/>
    <p:sldId id="271" r:id="rId14"/>
    <p:sldId id="274" r:id="rId15"/>
    <p:sldId id="275" r:id="rId16"/>
    <p:sldId id="263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5"/>
    <p:restoredTop sz="94539"/>
  </p:normalViewPr>
  <p:slideViewPr>
    <p:cSldViewPr snapToGrid="0" snapToObjects="1">
      <p:cViewPr varScale="1">
        <p:scale>
          <a:sx n="69" d="100"/>
          <a:sy n="69" d="100"/>
        </p:scale>
        <p:origin x="7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en-VN" smtClean="0"/>
              <a:t>04/13/2023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4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35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8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8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84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1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63475-B256-B445-A447-D4194BC281B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1C386-6A69-B34F-80E7-FA6E8E42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8.jpeg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4.mp4"/><Relationship Id="rId7" Type="http://schemas.openxmlformats.org/officeDocument/2006/relationships/image" Target="../media/image34.jpe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audio" Target="../media/audio1.wav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slide" Target="slide14.xml"/><Relationship Id="rId25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openxmlformats.org/officeDocument/2006/relationships/slide" Target="slide10.xml"/><Relationship Id="rId20" Type="http://schemas.openxmlformats.org/officeDocument/2006/relationships/image" Target="../media/image20.png"/><Relationship Id="rId29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23" Type="http://schemas.openxmlformats.org/officeDocument/2006/relationships/image" Target="../media/image26.png"/><Relationship Id="rId28" Type="http://schemas.openxmlformats.org/officeDocument/2006/relationships/image" Target="../media/image7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15.xml"/><Relationship Id="rId22" Type="http://schemas.openxmlformats.org/officeDocument/2006/relationships/image" Target="../media/image22.png"/><Relationship Id="rId27" Type="http://schemas.openxmlformats.org/officeDocument/2006/relationships/image" Target="../media/image30.png"/><Relationship Id="rId30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7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slide" Target="slide15.xml"/><Relationship Id="rId17" Type="http://schemas.openxmlformats.org/officeDocument/2006/relationships/image" Target="../media/image19.png"/><Relationship Id="rId25" Type="http://schemas.openxmlformats.org/officeDocument/2006/relationships/image" Target="../media/image30.png"/><Relationship Id="rId2" Type="http://schemas.microsoft.com/office/2007/relationships/media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slide" Target="slide14.xml"/><Relationship Id="rId23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17.png"/><Relationship Id="rId14" Type="http://schemas.openxmlformats.org/officeDocument/2006/relationships/slide" Target="slide10.xml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lants Vs. Zombies Computer Wallpapers, Desktop Backgrounds ...">
            <a:extLst>
              <a:ext uri="{FF2B5EF4-FFF2-40B4-BE49-F238E27FC236}">
                <a16:creationId xmlns:a16="http://schemas.microsoft.com/office/drawing/2014/main" id="{29569F3D-7875-486E-BB4B-0879D873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nts-vs-zombies-soundtrack-main-menu">
            <a:hlinkClick r:id="" action="ppaction://media"/>
            <a:extLst>
              <a:ext uri="{FF2B5EF4-FFF2-40B4-BE49-F238E27FC236}">
                <a16:creationId xmlns:a16="http://schemas.microsoft.com/office/drawing/2014/main" id="{8450FF9C-FEC6-4E7D-A33F-66A8E32D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C0E0C4-786E-654B-A912-5BDDF492C83B}"/>
              </a:ext>
            </a:extLst>
          </p:cNvPr>
          <p:cNvSpPr/>
          <p:nvPr/>
        </p:nvSpPr>
        <p:spPr>
          <a:xfrm>
            <a:off x="979962" y="1388218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 err="1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Ô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T</a:t>
            </a:r>
            <a:r>
              <a:rPr lang="en-VN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#9Slide07 IcielBaliho Script" pitchFamily="2" charset="77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61E4228-7BBE-5F4B-80F3-88EAFB71AAE6}"/>
              </a:ext>
            </a:extLst>
          </p:cNvPr>
          <p:cNvSpPr/>
          <p:nvPr/>
        </p:nvSpPr>
        <p:spPr>
          <a:xfrm>
            <a:off x="908938" y="1379340"/>
            <a:ext cx="10232076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oán</a:t>
            </a:r>
          </a:p>
          <a:p>
            <a:pPr algn="ctr"/>
            <a:r>
              <a:rPr lang="en-US" sz="9600" dirty="0" err="1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Ô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n tập về đo thời gian</a:t>
            </a:r>
          </a:p>
          <a:p>
            <a:pPr algn="r"/>
            <a:r>
              <a:rPr lang="en-US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T</a:t>
            </a:r>
            <a:r>
              <a:rPr lang="en-VN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Baliho Script" pitchFamily="2" charset="77"/>
              </a:rPr>
              <a:t>rang 156</a:t>
            </a:r>
          </a:p>
        </p:txBody>
      </p:sp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 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#9Slide07 IcielBaliho Script" pitchFamily="2" charset="77"/>
              </a:rPr>
              <a:t>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91" y="859880"/>
            <a:ext cx="11912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c) 60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= ….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45phút = 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,…..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6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..,…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15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= ,…  ..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= ..…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…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3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15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=… , …    </a:t>
            </a:r>
            <a:r>
              <a:rPr lang="en-US" altLang="en-VN" sz="3200" dirty="0" err="1">
                <a:latin typeface="#9Slide07 IcielBaliho Script" pitchFamily="2" charset="77"/>
              </a:rPr>
              <a:t>giờ</a:t>
            </a:r>
            <a:r>
              <a:rPr lang="en-US" altLang="en-VN" sz="3200" dirty="0">
                <a:latin typeface="#9Slide07 IcielBaliho Script" pitchFamily="2" charset="77"/>
              </a:rPr>
              <a:t>              2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 12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r>
              <a:rPr lang="en-US" altLang="en-VN" sz="3200" dirty="0">
                <a:latin typeface="#9Slide07 IcielBaliho Script" pitchFamily="2" charset="77"/>
              </a:rPr>
              <a:t> = … … </a:t>
            </a:r>
            <a:r>
              <a:rPr lang="en-US" altLang="en-VN" sz="3200" dirty="0" err="1">
                <a:latin typeface="#9Slide07 IcielBaliho Script" pitchFamily="2" charset="77"/>
              </a:rPr>
              <a:t>giơ</a:t>
            </a:r>
            <a:r>
              <a:rPr lang="en-US" altLang="en-VN" sz="3200" dirty="0">
                <a:latin typeface="#9Slide07 IcielBaliho Script" pitchFamily="2" charset="77"/>
              </a:rPr>
              <a:t>̀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49" y="4530725"/>
            <a:ext cx="1068128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d)60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=    … </a:t>
            </a:r>
            <a:r>
              <a:rPr lang="en-US" altLang="en-VN" sz="3200" dirty="0" err="1">
                <a:latin typeface="#9Slide07 IcielBaliho Script" pitchFamily="2" charset="77"/>
              </a:rPr>
              <a:t>phút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90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         2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45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…  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#9Slide07 IcielBaliho Script" pitchFamily="2" charset="77"/>
              </a:rPr>
              <a:t>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30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 , …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     1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r>
              <a:rPr lang="en-US" altLang="en-VN" sz="3200" dirty="0">
                <a:latin typeface="#9Slide07 IcielBaliho Script" pitchFamily="2" charset="77"/>
              </a:rPr>
              <a:t> 6 </a:t>
            </a:r>
            <a:r>
              <a:rPr lang="en-US" altLang="en-VN" sz="3200" dirty="0" err="1">
                <a:latin typeface="#9Slide07 IcielBaliho Script" pitchFamily="2" charset="77"/>
              </a:rPr>
              <a:t>giây</a:t>
            </a:r>
            <a:r>
              <a:rPr lang="en-US" altLang="en-VN" sz="3200" dirty="0">
                <a:latin typeface="#9Slide07 IcielBaliho Script" pitchFamily="2" charset="77"/>
              </a:rPr>
              <a:t> = …… </a:t>
            </a:r>
            <a:r>
              <a:rPr lang="en-US" altLang="en-VN" sz="3200" dirty="0" err="1">
                <a:latin typeface="#9Slide07 IcielBaliho Script" pitchFamily="2" charset="77"/>
              </a:rPr>
              <a:t>phút</a:t>
            </a:r>
            <a:endParaRPr lang="en-US" altLang="en-VN" sz="3200" dirty="0">
              <a:latin typeface="#9Slide07 IcielBaliho Script" pitchFamily="2" charset="77"/>
            </a:endParaRP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5358BB15-79C5-0F45-95B8-E669B152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092" y="1504731"/>
            <a:ext cx="1157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0,75</a:t>
            </a: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E7C8B0AE-0313-1F40-96AB-63FB1E48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396" y="227235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0,25</a:t>
            </a: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38C3A51C-2AEF-F544-9A96-3B597889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787400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F08637-B5D5-944E-BA3C-E195BA17799F}"/>
              </a:ext>
            </a:extLst>
          </p:cNvPr>
          <p:cNvGrpSpPr>
            <a:grpSpLocks/>
          </p:cNvGrpSpPr>
          <p:nvPr/>
        </p:nvGrpSpPr>
        <p:grpSpPr bwMode="auto">
          <a:xfrm>
            <a:off x="2982201" y="2223355"/>
            <a:ext cx="622144" cy="934836"/>
            <a:chOff x="4055918" y="4289854"/>
            <a:chExt cx="534886" cy="933018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61BF467C-48A8-3341-BFB0-912053766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C62E515D-8271-744E-8247-D9FA53B23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48" name="Straight Connector 2">
              <a:extLst>
                <a:ext uri="{FF2B5EF4-FFF2-40B4-BE49-F238E27FC236}">
                  <a16:creationId xmlns:a16="http://schemas.microsoft.com/office/drawing/2014/main" id="{3DE0071A-A6C5-F148-B981-232F378AFF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26794" y="4762928"/>
              <a:ext cx="258870" cy="131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C67F8C-8F8F-0043-9608-D079B676CC4E}"/>
              </a:ext>
            </a:extLst>
          </p:cNvPr>
          <p:cNvGrpSpPr>
            <a:grpSpLocks/>
          </p:cNvGrpSpPr>
          <p:nvPr/>
        </p:nvGrpSpPr>
        <p:grpSpPr bwMode="auto">
          <a:xfrm>
            <a:off x="2975575" y="1464349"/>
            <a:ext cx="715148" cy="1035644"/>
            <a:chOff x="4009158" y="4136349"/>
            <a:chExt cx="612876" cy="1155115"/>
          </a:xfrm>
        </p:grpSpPr>
        <p:sp>
          <p:nvSpPr>
            <p:cNvPr id="50" name="Text Box 25">
              <a:extLst>
                <a:ext uri="{FF2B5EF4-FFF2-40B4-BE49-F238E27FC236}">
                  <a16:creationId xmlns:a16="http://schemas.microsoft.com/office/drawing/2014/main" id="{02408D98-F8D7-264B-8584-227381F7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52" y="4136349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1" name="Text Box 25">
              <a:extLst>
                <a:ext uri="{FF2B5EF4-FFF2-40B4-BE49-F238E27FC236}">
                  <a16:creationId xmlns:a16="http://schemas.microsoft.com/office/drawing/2014/main" id="{A374B6BC-5D06-E84E-A2A3-BC2B69F4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0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52" name="Straight Connector 22">
              <a:extLst>
                <a:ext uri="{FF2B5EF4-FFF2-40B4-BE49-F238E27FC236}">
                  <a16:creationId xmlns:a16="http://schemas.microsoft.com/office/drawing/2014/main" id="{53369555-38A6-3641-9228-04D428FFD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9158" y="4662046"/>
              <a:ext cx="487403" cy="2669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 Box 25">
            <a:extLst>
              <a:ext uri="{FF2B5EF4-FFF2-40B4-BE49-F238E27FC236}">
                <a16:creationId xmlns:a16="http://schemas.microsoft.com/office/drawing/2014/main" id="{77ACDC18-AF44-D345-8344-00032A38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110" y="300679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54" name="Text Box 25">
            <a:extLst>
              <a:ext uri="{FF2B5EF4-FFF2-40B4-BE49-F238E27FC236}">
                <a16:creationId xmlns:a16="http://schemas.microsoft.com/office/drawing/2014/main" id="{2EC7BB7D-CD8B-B34E-919F-6A14F004E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655" y="376776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D748A2-95FB-9C47-9340-DAD96FE24E34}"/>
              </a:ext>
            </a:extLst>
          </p:cNvPr>
          <p:cNvGrpSpPr>
            <a:grpSpLocks/>
          </p:cNvGrpSpPr>
          <p:nvPr/>
        </p:nvGrpSpPr>
        <p:grpSpPr bwMode="auto">
          <a:xfrm>
            <a:off x="7691377" y="768302"/>
            <a:ext cx="602960" cy="925017"/>
            <a:chOff x="4074722" y="4289854"/>
            <a:chExt cx="516082" cy="1069367"/>
          </a:xfrm>
        </p:grpSpPr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11951BB1-CF8A-D34B-B847-DA7015A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551E971B-130B-EB46-9779-401521DD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683191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58" name="Straight Connector 28">
              <a:extLst>
                <a:ext uri="{FF2B5EF4-FFF2-40B4-BE49-F238E27FC236}">
                  <a16:creationId xmlns:a16="http://schemas.microsoft.com/office/drawing/2014/main" id="{BCCF7412-3AC1-9A47-9853-C914C5C77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8702" y="4822624"/>
              <a:ext cx="25803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E78DAA0-5C96-0146-AAB4-24FE52135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466" y="776094"/>
            <a:ext cx="1029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17B56-B8E8-A34F-A946-BC127D62089E}"/>
              </a:ext>
            </a:extLst>
          </p:cNvPr>
          <p:cNvGrpSpPr>
            <a:grpSpLocks/>
          </p:cNvGrpSpPr>
          <p:nvPr/>
        </p:nvGrpSpPr>
        <p:grpSpPr bwMode="auto">
          <a:xfrm>
            <a:off x="7210189" y="1495859"/>
            <a:ext cx="779828" cy="973577"/>
            <a:chOff x="4090810" y="4301266"/>
            <a:chExt cx="559542" cy="826678"/>
          </a:xfrm>
        </p:grpSpPr>
        <p:sp>
          <p:nvSpPr>
            <p:cNvPr id="61" name="Text Box 25">
              <a:extLst>
                <a:ext uri="{FF2B5EF4-FFF2-40B4-BE49-F238E27FC236}">
                  <a16:creationId xmlns:a16="http://schemas.microsoft.com/office/drawing/2014/main" id="{4B0B1AB4-387D-8747-990A-AE2293A56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70" y="4301266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28FC5344-B9E5-DC46-BE54-6BA24AF36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0810" y="4631403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63" name="Straight Connector 33">
              <a:extLst>
                <a:ext uri="{FF2B5EF4-FFF2-40B4-BE49-F238E27FC236}">
                  <a16:creationId xmlns:a16="http://schemas.microsoft.com/office/drawing/2014/main" id="{8A3F488A-281A-544F-928E-31645AE08F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3501" y="4660923"/>
              <a:ext cx="210539" cy="7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25">
            <a:extLst>
              <a:ext uri="{FF2B5EF4-FFF2-40B4-BE49-F238E27FC236}">
                <a16:creationId xmlns:a16="http://schemas.microsoft.com/office/drawing/2014/main" id="{053438CB-A39B-7B42-84A6-AA694996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310" y="149213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E1EC31-E5AC-C04A-BD91-CA18790B2AA1}"/>
              </a:ext>
            </a:extLst>
          </p:cNvPr>
          <p:cNvGrpSpPr>
            <a:grpSpLocks/>
          </p:cNvGrpSpPr>
          <p:nvPr/>
        </p:nvGrpSpPr>
        <p:grpSpPr bwMode="auto">
          <a:xfrm>
            <a:off x="7322237" y="2186004"/>
            <a:ext cx="637788" cy="1050456"/>
            <a:chOff x="4055918" y="4289856"/>
            <a:chExt cx="534886" cy="788103"/>
          </a:xfrm>
        </p:grpSpPr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6318FDF0-AE73-6448-AE0E-7F3D7522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6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7" name="Text Box 25">
              <a:extLst>
                <a:ext uri="{FF2B5EF4-FFF2-40B4-BE49-F238E27FC236}">
                  <a16:creationId xmlns:a16="http://schemas.microsoft.com/office/drawing/2014/main" id="{F32ABAF9-7CC7-1741-B832-5010C493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3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68" name="Straight Connector 38">
              <a:extLst>
                <a:ext uri="{FF2B5EF4-FFF2-40B4-BE49-F238E27FC236}">
                  <a16:creationId xmlns:a16="http://schemas.microsoft.com/office/drawing/2014/main" id="{30570E13-81A2-F641-A24C-49E69C521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5126" y="4688742"/>
              <a:ext cx="2303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" name="Text Box 25">
            <a:extLst>
              <a:ext uri="{FF2B5EF4-FFF2-40B4-BE49-F238E27FC236}">
                <a16:creationId xmlns:a16="http://schemas.microsoft.com/office/drawing/2014/main" id="{69B33AC9-1595-3F49-A1C9-2A254B0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670" y="2223354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0,2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81BD96AD-92DF-F54E-BB3D-4BA2E3D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840" y="296311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3,25</a:t>
            </a:r>
          </a:p>
        </p:txBody>
      </p:sp>
      <p:sp>
        <p:nvSpPr>
          <p:cNvPr id="71" name="Text Box 25">
            <a:extLst>
              <a:ext uri="{FF2B5EF4-FFF2-40B4-BE49-F238E27FC236}">
                <a16:creationId xmlns:a16="http://schemas.microsoft.com/office/drawing/2014/main" id="{7740581A-E504-3941-BE3E-82CC236C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440" y="370009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54B7F0BD-4336-8846-BE71-A7363101A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4476750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>
                <a:solidFill>
                  <a:srgbClr val="A50021"/>
                </a:solidFill>
                <a:latin typeface="#9Slide07 IcielBaliho Script" pitchFamily="2" charset="77"/>
                <a:cs typeface="Times New Roman" pitchFamily="18" charset="0"/>
              </a:rPr>
              <a:t>1</a:t>
            </a: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FE68F21E-3497-644F-89A9-A6251C18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44" y="5242401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C383DD8D-5896-724B-9F75-1E6A8C53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857" y="597639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43C031-B0D7-CE4A-87DF-49CBBDBB2701}"/>
              </a:ext>
            </a:extLst>
          </p:cNvPr>
          <p:cNvGrpSpPr>
            <a:grpSpLocks/>
          </p:cNvGrpSpPr>
          <p:nvPr/>
        </p:nvGrpSpPr>
        <p:grpSpPr bwMode="auto">
          <a:xfrm>
            <a:off x="7777706" y="4350216"/>
            <a:ext cx="624754" cy="1049208"/>
            <a:chOff x="4055918" y="4289849"/>
            <a:chExt cx="534886" cy="789285"/>
          </a:xfrm>
        </p:grpSpPr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032370AD-40C1-2045-AD9B-3A556B25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49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7" name="Text Box 25">
              <a:extLst>
                <a:ext uri="{FF2B5EF4-FFF2-40B4-BE49-F238E27FC236}">
                  <a16:creationId xmlns:a16="http://schemas.microsoft.com/office/drawing/2014/main" id="{FCC409D9-381C-AB42-A413-F5AD5D0D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27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78" name="Straight Connector 50">
              <a:extLst>
                <a:ext uri="{FF2B5EF4-FFF2-40B4-BE49-F238E27FC236}">
                  <a16:creationId xmlns:a16="http://schemas.microsoft.com/office/drawing/2014/main" id="{F3F6FD61-6536-F848-8A29-C27ABC486F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1541" y="4707982"/>
              <a:ext cx="296515" cy="3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 Box 25">
            <a:extLst>
              <a:ext uri="{FF2B5EF4-FFF2-40B4-BE49-F238E27FC236}">
                <a16:creationId xmlns:a16="http://schemas.microsoft.com/office/drawing/2014/main" id="{8BBBCD03-8943-7A46-B394-9D3B96AA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3988" y="4501067"/>
            <a:ext cx="1029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0" name="Text Box 25">
            <a:extLst>
              <a:ext uri="{FF2B5EF4-FFF2-40B4-BE49-F238E27FC236}">
                <a16:creationId xmlns:a16="http://schemas.microsoft.com/office/drawing/2014/main" id="{5AF6872E-6D52-214C-B43E-4D050EEE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22" y="5222952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2,75</a:t>
            </a:r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731BDF18-7F28-9144-BA09-16282DD7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656" y="5943645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82" name="Text Box 32">
            <a:extLst>
              <a:ext uri="{FF2B5EF4-FFF2-40B4-BE49-F238E27FC236}">
                <a16:creationId xmlns:a16="http://schemas.microsoft.com/office/drawing/2014/main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7" y="79895"/>
            <a:ext cx="8069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3" name="3" descr="Cây và zombie trong Plants Vs. Zombies 2: It's About Time">
            <a:extLst>
              <a:ext uri="{FF2B5EF4-FFF2-40B4-BE49-F238E27FC236}">
                <a16:creationId xmlns:a16="http://schemas.microsoft.com/office/drawing/2014/main" id="{D6DF5CE9-303F-0C4E-8092-FD7D7529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9431575" y="2356933"/>
            <a:ext cx="2618251" cy="22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4" grpId="0"/>
      <p:bldP spid="59" grpId="0"/>
      <p:bldP spid="64" grpId="0"/>
      <p:bldP spid="69" grpId="0"/>
      <p:bldP spid="70" grpId="0"/>
      <p:bldP spid="71" grpId="0"/>
      <p:bldP spid="73" grpId="0"/>
      <p:bldP spid="74" grpId="0"/>
      <p:bldP spid="79" grpId="0"/>
      <p:bldP spid="80" grpId="0"/>
      <p:bldP spid="81" grpId="0"/>
    </p:bldLst>
  </p:timing>
  <p:extLst mod="1">
    <p:ext uri="{E180D4A7-C9FB-4DFB-919C-405C955672EB}">
      <p14:showEvtLst xmlns:p14="http://schemas.microsoft.com/office/powerpoint/2010/main">
        <p14:playEvt time="2577" objId="20"/>
        <p14:stopEvt time="5436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84244" y="1088020"/>
            <a:ext cx="2667000" cy="2514600"/>
            <a:chOff x="3552" y="912"/>
            <a:chExt cx="1104" cy="1104"/>
          </a:xfrm>
        </p:grpSpPr>
        <p:pic>
          <p:nvPicPr>
            <p:cNvPr id="40" name="Picture 9" descr="Chuong 5 - On tap ve thoi gian - T157">
              <a:extLst>
                <a:ext uri="{FF2B5EF4-FFF2-40B4-BE49-F238E27FC236}">
                  <a16:creationId xmlns:a16="http://schemas.microsoft.com/office/drawing/2014/main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74244" y="3934408"/>
            <a:ext cx="2624138" cy="2640012"/>
            <a:chOff x="1104" y="2352"/>
            <a:chExt cx="1104" cy="1104"/>
          </a:xfrm>
        </p:grpSpPr>
        <p:pic>
          <p:nvPicPr>
            <p:cNvPr id="43" name="Picture 12" descr="Chuong 5 - On tap ve thoi gian - T157">
              <a:extLst>
                <a:ext uri="{FF2B5EF4-FFF2-40B4-BE49-F238E27FC236}">
                  <a16:creationId xmlns:a16="http://schemas.microsoft.com/office/drawing/2014/main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911232" y="3934408"/>
            <a:ext cx="2628900" cy="2640012"/>
            <a:chOff x="3552" y="2352"/>
            <a:chExt cx="1104" cy="1099"/>
          </a:xfrm>
        </p:grpSpPr>
        <p:pic>
          <p:nvPicPr>
            <p:cNvPr id="46" name="Picture 15" descr="Chuong 5 - On tap ve thoi gian - T157">
              <a:extLst>
                <a:ext uri="{FF2B5EF4-FFF2-40B4-BE49-F238E27FC236}">
                  <a16:creationId xmlns:a16="http://schemas.microsoft.com/office/drawing/2014/main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3025032" y="1088020"/>
            <a:ext cx="2667000" cy="2514600"/>
            <a:chOff x="1152" y="912"/>
            <a:chExt cx="1104" cy="1104"/>
          </a:xfrm>
        </p:grpSpPr>
        <p:pic>
          <p:nvPicPr>
            <p:cNvPr id="49" name="Picture 18" descr="Chuong 5 - On tap ve thoi gian - T157">
              <a:extLst>
                <a:ext uri="{FF2B5EF4-FFF2-40B4-BE49-F238E27FC236}">
                  <a16:creationId xmlns:a16="http://schemas.microsoft.com/office/drawing/2014/main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793679" cy="1370403"/>
            <a:chOff x="518475" y="2176042"/>
            <a:chExt cx="6793679" cy="1370403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916545" y="2223006"/>
              <a:ext cx="53956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B.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0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84640"/>
            <a:ext cx="6614229" cy="934804"/>
            <a:chOff x="518475" y="2176042"/>
            <a:chExt cx="3120975" cy="934804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1178165" y="2276940"/>
              <a:ext cx="2461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9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43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39237"/>
            <a:ext cx="6052006" cy="934804"/>
            <a:chOff x="518475" y="2176042"/>
            <a:chExt cx="6052006" cy="934804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846145" y="2268870"/>
              <a:ext cx="4531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10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  <a:latin typeface="#9Slide07 VT323" pitchFamily="49" charset="77"/>
                </a:rPr>
                <a:t> 50 </a:t>
              </a:r>
              <a:r>
                <a:rPr lang="en-US" altLang="en-US" sz="40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7842775" cy="1084083"/>
            <a:chOff x="725865" y="237848"/>
            <a:chExt cx="7842775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896901" y="501476"/>
              <a:ext cx="7671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pic>
        <p:nvPicPr>
          <p:cNvPr id="20" name="Picture 5" descr="TOAN 2">
            <a:extLst>
              <a:ext uri="{FF2B5EF4-FFF2-40B4-BE49-F238E27FC236}">
                <a16:creationId xmlns:a16="http://schemas.microsoft.com/office/drawing/2014/main" id="{16E6541A-43C0-224B-B2D5-C31E8883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/>
          <a:stretch>
            <a:fillRect/>
          </a:stretch>
        </p:blipFill>
        <p:spPr bwMode="auto">
          <a:xfrm>
            <a:off x="8224979" y="2252042"/>
            <a:ext cx="36576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3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149272" cy="1569660"/>
            <a:chOff x="518475" y="2176042"/>
            <a:chExt cx="6149272" cy="1569660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272138" y="2176042"/>
              <a:ext cx="53956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B.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05358"/>
            <a:ext cx="6052007" cy="1754326"/>
            <a:chOff x="518475" y="2096760"/>
            <a:chExt cx="2855686" cy="1754326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851404" y="2096760"/>
              <a:ext cx="24612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bg1"/>
                  </a:solidFill>
                  <a:latin typeface="#9Slide07 VT323" pitchFamily="49" charset="77"/>
                  <a:ea typeface="Cambria" panose="02040503050406030204" pitchFamily="18" charset="0"/>
                </a:rPr>
                <a:t>A.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 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1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5400" dirty="0">
                  <a:solidFill>
                    <a:schemeClr val="bg1"/>
                  </a:solidFill>
                  <a:latin typeface="#9Slide07 VT323" pitchFamily="49" charset="77"/>
                </a:rPr>
                <a:t> 12 </a:t>
              </a:r>
              <a:r>
                <a:rPr lang="en-US" altLang="en-US" sz="54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21824"/>
            <a:ext cx="6052006" cy="1569660"/>
            <a:chOff x="518475" y="2158629"/>
            <a:chExt cx="6052006" cy="1569660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272137" y="2158629"/>
              <a:ext cx="45313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7 VT323" pitchFamily="49" charset="77"/>
                  <a:ea typeface="Cambria" panose="02040503050406030204" pitchFamily="18" charset="0"/>
                </a:rPr>
                <a:t>C. 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2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  <a:latin typeface="#9Slide07 VT323" pitchFamily="49" charset="77"/>
                </a:rPr>
                <a:t> 5 </a:t>
              </a:r>
              <a:r>
                <a:rPr lang="en-US" altLang="en-US" sz="4800" dirty="0" err="1">
                  <a:solidFill>
                    <a:schemeClr val="bg1"/>
                  </a:solidFill>
                  <a:latin typeface="#9Slide07 VT323" pitchFamily="49" charset="77"/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latin typeface="#9Slide07 VT323" pitchFamily="49" charset="77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VT323" pitchFamily="49" charset="77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8227178" cy="1084083"/>
            <a:chOff x="725865" y="237848"/>
            <a:chExt cx="8227178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1281304" y="497871"/>
              <a:ext cx="7671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noProof="1">
                  <a:solidFill>
                    <a:srgbClr val="002060"/>
                  </a:solidFill>
                  <a:latin typeface="#9Slide07 IcielBaliho Script" pitchFamily="2" charset="77"/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72D9F4D4-34C6-784E-832E-D61D3487D1D2}"/>
              </a:ext>
            </a:extLst>
          </p:cNvPr>
          <p:cNvGrpSpPr>
            <a:grpSpLocks/>
          </p:cNvGrpSpPr>
          <p:nvPr/>
        </p:nvGrpSpPr>
        <p:grpSpPr bwMode="auto">
          <a:xfrm>
            <a:off x="9010420" y="2719444"/>
            <a:ext cx="2624138" cy="2640012"/>
            <a:chOff x="1104" y="2352"/>
            <a:chExt cx="1104" cy="1104"/>
          </a:xfrm>
        </p:grpSpPr>
        <p:pic>
          <p:nvPicPr>
            <p:cNvPr id="18" name="Picture 12" descr="Chuong 5 - On tap ve thoi gian - T157">
              <a:extLst>
                <a:ext uri="{FF2B5EF4-FFF2-40B4-BE49-F238E27FC236}">
                  <a16:creationId xmlns:a16="http://schemas.microsoft.com/office/drawing/2014/main" id="{6B12B82C-8D2B-FE49-8FD0-8CB1F99DA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4767FD7E-717D-5D46-9B5A-0B0E4148C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93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880" y="377534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#9Slide07 IcielBaliho Script" pitchFamily="2" charset="77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938304" y="934499"/>
            <a:ext cx="2505075" cy="2057400"/>
            <a:chOff x="3552" y="912"/>
            <a:chExt cx="1280" cy="1104"/>
          </a:xfrm>
        </p:grpSpPr>
        <p:pic>
          <p:nvPicPr>
            <p:cNvPr id="17" name="Picture 9" descr="Chuong 5 - On tap ve thoi gian - T157">
              <a:extLst>
                <a:ext uri="{FF2B5EF4-FFF2-40B4-BE49-F238E27FC236}">
                  <a16:creationId xmlns:a16="http://schemas.microsoft.com/office/drawing/2014/main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3145642" y="3698336"/>
            <a:ext cx="2490787" cy="2051050"/>
            <a:chOff x="1104" y="2352"/>
            <a:chExt cx="1290" cy="1104"/>
          </a:xfrm>
        </p:grpSpPr>
        <p:pic>
          <p:nvPicPr>
            <p:cNvPr id="20" name="Picture 12" descr="Chuong 5 - On tap ve thoi gian - T157">
              <a:extLst>
                <a:ext uri="{FF2B5EF4-FFF2-40B4-BE49-F238E27FC236}">
                  <a16:creationId xmlns:a16="http://schemas.microsoft.com/office/drawing/2014/main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8001804" y="3638011"/>
            <a:ext cx="2574925" cy="2111375"/>
            <a:chOff x="3552" y="2160"/>
            <a:chExt cx="1137" cy="929"/>
          </a:xfrm>
        </p:grpSpPr>
        <p:pic>
          <p:nvPicPr>
            <p:cNvPr id="23" name="Picture 15" descr="Chuong 5 - On tap ve thoi gian - T157">
              <a:extLst>
                <a:ext uri="{FF2B5EF4-FFF2-40B4-BE49-F238E27FC236}">
                  <a16:creationId xmlns:a16="http://schemas.microsoft.com/office/drawing/2014/main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3136117" y="913861"/>
            <a:ext cx="2500312" cy="1981200"/>
            <a:chOff x="1152" y="912"/>
            <a:chExt cx="1282" cy="1104"/>
          </a:xfrm>
        </p:grpSpPr>
        <p:pic>
          <p:nvPicPr>
            <p:cNvPr id="26" name="Picture 18" descr="Chuong 5 - On tap ve thoi gian - T157">
              <a:extLst>
                <a:ext uri="{FF2B5EF4-FFF2-40B4-BE49-F238E27FC236}">
                  <a16:creationId xmlns:a16="http://schemas.microsoft.com/office/drawing/2014/main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#9Slide07 IcielBaliho Script" pitchFamily="2" charset="77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282" y="2779072"/>
            <a:ext cx="2287587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#9Slide07 IcielBaliho Script" pitchFamily="2" charset="77"/>
                <a:cs typeface="Times New Roman" pitchFamily="18" charset="0"/>
              </a:rPr>
              <a:t>Tối : 22 giờ 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24" y="2807269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854" y="5789269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241" y="5779366"/>
            <a:ext cx="2843922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#9Slide07 IcielBaliho Script" pitchFamily="2" charset="77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#9Slide07 IcielBaliho Script" pitchFamily="2" charset="77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#9Slide07 IcielBaliho Script" pitchFamily="2" charset="77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#9Slide07 IcielBaliho Script" pitchFamily="2" charset="77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#9Slide07 IcielBaliho Script" pitchFamily="2" charset="77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pic>
        <p:nvPicPr>
          <p:cNvPr id="33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4EC3EA90-11F2-7249-B005-CC406374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4291584"/>
            <a:ext cx="2750250" cy="22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9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E2D95-27EF-425D-923A-463E4BAAB5A2}"/>
              </a:ext>
            </a:extLst>
          </p:cNvPr>
          <p:cNvSpPr/>
          <p:nvPr/>
        </p:nvSpPr>
        <p:spPr>
          <a:xfrm rot="5400000">
            <a:off x="-79342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A. 135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14" name="Plaque 13">
              <a:extLst>
                <a:ext uri="{FF2B5EF4-FFF2-40B4-BE49-F238E27FC236}">
                  <a16:creationId xmlns:a16="http://schemas.microsoft.com/office/drawing/2014/main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B. 165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C. 150 km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052006" cy="934804"/>
            <a:chOff x="518475" y="2176042"/>
            <a:chExt cx="6052006" cy="934804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>
                <a:latin typeface="#9Slide07 IcielBaliho Script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#9Slide07 IcielBaliho Script" pitchFamily="2" charset="77"/>
                  <a:ea typeface="Cambria" panose="02040503050406030204" pitchFamily="18" charset="0"/>
                </a:rPr>
                <a:t>D. 240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425EB-BCD6-408F-8D05-F88F16F0DE51}"/>
              </a:ext>
            </a:extLst>
          </p:cNvPr>
          <p:cNvGrpSpPr/>
          <p:nvPr/>
        </p:nvGrpSpPr>
        <p:grpSpPr>
          <a:xfrm>
            <a:off x="1498503" y="10724"/>
            <a:ext cx="10365548" cy="1384995"/>
            <a:chOff x="725865" y="2073"/>
            <a:chExt cx="7899661" cy="13849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2CCD71-4642-433C-9E68-A11A8385FDC0}"/>
                </a:ext>
              </a:extLst>
            </p:cNvPr>
            <p:cNvSpPr txBox="1"/>
            <p:nvPr/>
          </p:nvSpPr>
          <p:spPr>
            <a:xfrm>
              <a:off x="822989" y="2073"/>
              <a:ext cx="76473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4.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dự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300km.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vận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tốc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60km/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2    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ki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– 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 –</a:t>
              </a:r>
              <a:r>
                <a:rPr lang="en-US" sz="2800" b="1" dirty="0" err="1">
                  <a:latin typeface="#9Slide07 IcielBaliho Script" pitchFamily="2" charset="77"/>
                  <a:ea typeface="Cambria" panose="02040503050406030204" pitchFamily="18" charset="0"/>
                </a:rPr>
                <a:t>mét</a:t>
              </a:r>
              <a:r>
                <a:rPr lang="en-US" sz="2800" b="1" dirty="0">
                  <a:latin typeface="#9Slide07 IcielBaliho Script" pitchFamily="2" charset="77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950A464E-BB29-4D1D-9D05-AEA8833749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442957" y="5038762"/>
            <a:ext cx="1596915" cy="162331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296F1-7FAC-4A41-8189-86FD77A9B0FF}"/>
              </a:ext>
            </a:extLst>
          </p:cNvPr>
          <p:cNvSpPr txBox="1"/>
          <p:nvPr/>
        </p:nvSpPr>
        <p:spPr>
          <a:xfrm>
            <a:off x="5103711" y="370075"/>
            <a:ext cx="156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/>
              <a:t>1</a:t>
            </a:r>
          </a:p>
          <a:p>
            <a:r>
              <a:rPr lang="en-VN" sz="2400" b="1" dirty="0"/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0C1449-A3AA-A847-8FE2-D5146DDD65ED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5103711" y="785574"/>
            <a:ext cx="3132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2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"/>
    </mc:Choice>
    <mc:Fallback xmlns="">
      <p:transition spd="slow" advTm="53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466" objId="26"/>
        <p14:stopEvt time="5339" objId="2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`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B584998-1B5B-9047-962F-B487F7567B97}"/>
              </a:ext>
            </a:extLst>
          </p:cNvPr>
          <p:cNvSpPr txBox="1">
            <a:spLocks noChangeArrowheads="1"/>
          </p:cNvSpPr>
          <p:nvPr/>
        </p:nvSpPr>
        <p:spPr>
          <a:xfrm>
            <a:off x="3818680" y="993363"/>
            <a:ext cx="5029200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thích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cách</a:t>
            </a:r>
            <a:r>
              <a:rPr lang="en-US" altLang="en-US" sz="4800" b="1" u="sng" dirty="0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làm</a:t>
            </a:r>
            <a:endParaRPr lang="en-US" altLang="en-US" sz="4800" b="1" u="sng" dirty="0">
              <a:solidFill>
                <a:srgbClr val="FF33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</a:rPr>
              <a:t>  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2     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endParaRPr lang="en-US" altLang="en-US" sz="3600" b="1" dirty="0">
              <a:latin typeface="#9Slide03 SVNAvo" panose="020406030505060202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2,25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60 x </a:t>
            </a:r>
            <a:r>
              <a:rPr lang="en-US" altLang="en-US" sz="3600" b="1" dirty="0">
                <a:solidFill>
                  <a:srgbClr val="0099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300 – </a:t>
            </a:r>
            <a:r>
              <a:rPr lang="en-US" altLang="en-US" sz="3600" b="1" dirty="0">
                <a:solidFill>
                  <a:srgbClr val="0000FF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 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				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#9Slide03 SVN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#9Slide03 SVNAvo" panose="02040603050506020204" pitchFamily="18" charset="0"/>
                <a:cs typeface="Times New Roman" panose="02020603050405020304" pitchFamily="18" charset="0"/>
              </a:rPr>
              <a:t>165</a:t>
            </a:r>
            <a:r>
              <a:rPr lang="en-US" altLang="en-US" sz="3600" b="1" dirty="0">
                <a:latin typeface="#9Slide03 SVNAvo" panose="02040603050506020204" pitchFamily="18" charset="0"/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7 IcielBaliho Script" pitchFamily="2" charset="77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00" y="1604303"/>
            <a:ext cx="6317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#9Slide03 SVNAvo" panose="02040603050506020204" pitchFamily="18" charset="0"/>
              </a:rPr>
              <a:t>1  4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DEF991-01A1-A449-8AD3-86BBDA716F80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4868100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5" descr="Have a very Yeti Feastivus in Plants vs. Zombies 2">
            <a:extLst>
              <a:ext uri="{FF2B5EF4-FFF2-40B4-BE49-F238E27FC236}">
                <a16:creationId xmlns:a16="http://schemas.microsoft.com/office/drawing/2014/main" id="{99444016-8455-074B-B90A-DA2D59C4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46899" y="4235444"/>
            <a:ext cx="2479642" cy="25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4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4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4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4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4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4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000" fill="hold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3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3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30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0" fill="hold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0" fill="hold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3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30469 0.00301 " pathEditMode="relative" rAng="0" ptsTypes="AA">
                                          <p:cBhvr>
                                            <p:cTn id="5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34" y="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500"/>
                                            <p:tgtEl>
                                              <p:spTgt spid="3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1.85185E-6 L 0.47136 -0.0419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68" y="-21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8" presetID="1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up)">
                                          <p:cBhvr>
                                            <p:cTn id="70" dur="500"/>
                                            <p:tgtEl>
                                              <p:spTgt spid="30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30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20742 0.00671 " pathEditMode="relative" rAng="0" ptsTypes="AA">
                                          <p:cBhvr>
                                            <p:cTn id="7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65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3" dur="500"/>
                                            <p:tgtEl>
                                              <p:spTgt spid="30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0.51693 -0.00347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46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5" dur="500"/>
                                            <p:tgtEl>
                                              <p:spTgt spid="30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3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4.81481E-6 L 0.28906 -0.00163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53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500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07407E-6 L 0.47161 -0.00371 " pathEditMode="relative" rAng="0" ptsTypes="AA">
                                          <p:cBhvr>
                                            <p:cTn id="11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81" y="-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9" dur="500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2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02"/>
                      </p:tgtEl>
                    </p:cond>
                  </p:nextCondLst>
                </p:seq>
                <p:seq concurrent="1" nextAc="seek">
                  <p:cTn id="122" restart="whenNotActive" fill="hold" evtFilter="cancelBubble" nodeType="interactiveSeq">
                    <p:stCondLst>
                      <p:cond evt="onClick" delay="0">
                        <p:tgtEl>
                          <p:spTgt spid="3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" fill="hold">
                          <p:stCondLst>
                            <p:cond delay="0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0.13854 0.00139 " pathEditMode="relative" rAng="0" ptsTypes="AA">
                                          <p:cBhvr>
                                            <p:cTn id="126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927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1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33" dur="500"/>
                                            <p:tgtEl>
                                              <p:spTgt spid="30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11022E-16 L 0.39649 0.00602 " pathEditMode="relative" rAng="0" ptsTypes="AA">
                                          <p:cBhvr>
                                            <p:cTn id="13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18" y="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0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3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44" dur="500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45" dur="500"/>
                                            <p:tgtEl>
                                              <p:spTgt spid="3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0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3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2.96296E-6 L 0.21107 -0.0044 " pathEditMode="relative" rAng="0" ptsTypes="AA">
                                          <p:cBhvr>
                                            <p:cTn id="15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47" y="-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58" dur="500"/>
                                            <p:tgtEl>
                                              <p:spTgt spid="3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63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3.7037E-6 L 0.54089 0.00417 " pathEditMode="relative" rAng="0" ptsTypes="AA">
                                          <p:cBhvr>
                                            <p:cTn id="163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044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8" presetID="1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9" dur="500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70" dur="500"/>
                                            <p:tgtEl>
                                              <p:spTgt spid="3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1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Click" delay="0">
                        <p:tgtEl>
                          <p:spTgt spid="30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6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30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92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8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9" fill="hold">
                          <p:stCondLst>
                            <p:cond delay="0"/>
                          </p:stCondLst>
                          <p:childTnLst>
                            <p:par>
                              <p:cTn id="1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>
                    <p:cTn id="21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" grpId="0" animBg="1"/>
          <p:bldP spid="2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</p:bldLst>
      </p:timing>
    </mc:Fallback>
  </mc:AlternateContent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3033918" y="0"/>
            <a:ext cx="6905395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Đánh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giá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  <p:pic>
        <p:nvPicPr>
          <p:cNvPr id="16386" name="Picture 2" descr="Sunflower | Plants vs. Zombies Wiki | Fandom">
            <a:extLst>
              <a:ext uri="{FF2B5EF4-FFF2-40B4-BE49-F238E27FC236}">
                <a16:creationId xmlns:a16="http://schemas.microsoft.com/office/drawing/2014/main" id="{13058487-FC6C-9242-BD3A-C0008981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74" y="1602140"/>
            <a:ext cx="956439" cy="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#9Slide07 IcielBaliho Script" pitchFamily="2" charset="77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”.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nhỏ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lớp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5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ơi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đang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tấn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công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khu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vườn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của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54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chú</a:t>
            </a:r>
            <a:r>
              <a:rPr lang="en-US" sz="5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.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40894676-5AE2-584F-A959-BB242F8E16C6}"/>
              </a:ext>
            </a:extLst>
          </p:cNvPr>
          <p:cNvSpPr/>
          <p:nvPr/>
        </p:nvSpPr>
        <p:spPr>
          <a:xfrm>
            <a:off x="5058768" y="697125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bạn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hãy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làm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các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tập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sau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để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đánh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bại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lũ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Z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ombie </a:t>
            </a:r>
            <a:r>
              <a:rPr lang="en-US" sz="66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nhé</a:t>
            </a:r>
            <a:r>
              <a:rPr lang="en-US" sz="66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!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4160002" y="-327622"/>
            <a:ext cx="3871996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4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D8DBAEAA-EEC3-405A-9AD1-E06F70B32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340C3E8B-4B5F-4E14-A7F4-21AEFD03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17" y="5554081"/>
            <a:ext cx="1041791" cy="21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D831672F-8468-4BA3-A9CD-8B90EB73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76" y="5815213"/>
            <a:ext cx="1611724" cy="17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E95DD2B8-06EA-410A-8873-38EE05AC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56" y="5485897"/>
            <a:ext cx="1741419" cy="2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FD12500A-7BD1-4BCE-9993-EC5149FE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53" y="-2301240"/>
            <a:ext cx="2054939" cy="19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852E4DF0-E109-4074-B3B5-8662A0A8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54" y="5382720"/>
            <a:ext cx="1108052" cy="22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5E7397EA-1F75-413D-9052-CC11CD3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03" y="5562929"/>
            <a:ext cx="1346836" cy="21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417511A6-1F7F-4B52-B1A2-18426BFC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32" y="5177538"/>
            <a:ext cx="1493687" cy="24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DD6B6D18-DBC5-4E35-8D23-61B37470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814" y="5745481"/>
            <a:ext cx="1229547" cy="18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2EA2DBE-3130-4D95-816E-0B2C7FA0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81" y="5670109"/>
            <a:ext cx="1741421" cy="205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224443A4-D6E8-40B1-B4E2-2210AD6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836" y="5430217"/>
            <a:ext cx="1659365" cy="21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ants vs. Zombies: Battle for Neighborville Game | PS4 - PlayStation">
            <a:extLst>
              <a:ext uri="{FF2B5EF4-FFF2-40B4-BE49-F238E27FC236}">
                <a16:creationId xmlns:a16="http://schemas.microsoft.com/office/drawing/2014/main" id="{8C67E55F-EF72-4398-9545-7345E6410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52" l="1615" r="98802">
                        <a14:foregroundMark x1="99063" y1="77778" x2="8177" y2="84074"/>
                        <a14:foregroundMark x1="8177" y1="84074" x2="4740" y2="87778"/>
                        <a14:foregroundMark x1="4740" y1="87778" x2="9271" y2="97407"/>
                        <a14:foregroundMark x1="9271" y1="97407" x2="22604" y2="99630"/>
                        <a14:foregroundMark x1="22604" y1="99630" x2="55573" y2="98333"/>
                        <a14:foregroundMark x1="55573" y1="98333" x2="74063" y2="98519"/>
                        <a14:foregroundMark x1="74063" y1="98519" x2="94167" y2="94352"/>
                        <a14:foregroundMark x1="94167" y1="94352" x2="98854" y2="77963"/>
                        <a14:foregroundMark x1="5938" y1="96759" x2="1563" y2="94444"/>
                        <a14:foregroundMark x1="1563" y1="94444" x2="1615" y2="87130"/>
                        <a14:foregroundMark x1="1615" y1="87130" x2="21406" y2="79444"/>
                        <a14:foregroundMark x1="59844" y1="72315" x2="67604" y2="71667"/>
                        <a14:backgroundMark x1="23490" y1="74074" x2="7917" y2="72593"/>
                        <a14:backgroundMark x1="7917" y1="72593" x2="3594" y2="68426"/>
                        <a14:backgroundMark x1="3594" y1="68426" x2="2656" y2="61019"/>
                        <a14:backgroundMark x1="82760" y1="66111" x2="85833" y2="61389"/>
                        <a14:backgroundMark x1="85833" y1="61389" x2="84844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5"/>
          <a:stretch/>
        </p:blipFill>
        <p:spPr bwMode="auto">
          <a:xfrm>
            <a:off x="0" y="4561840"/>
            <a:ext cx="12192000" cy="22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0C583625-35A9-4E53-8927-431E8623ED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 p14:bounceEnd="58000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 p14:bounceEnd="58000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 p14:presetBounceEnd="58000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 p14:bounceEnd="58000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 p14:presetBounceEnd="58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 p14:bounceEnd="58000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 p14:presetBounceEnd="58000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 p14:bounceEnd="58000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 p14:presetBounceEnd="58000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 p14:bounceEnd="58000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 p14:bounceEnd="58000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 p14:presetBounceEnd="58000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 p14:bounceEnd="58000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 p14:bounceEnd="58000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 p14:bounceEnd="58000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 p14:presetBounceEnd="58000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 p14:bounceEnd="58000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-0.37315 " pathEditMode="relative" rAng="0" ptsTypes="AA">
                                          <p:cBhvr>
                                            <p:cTn id="8" dur="4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95833E-6 -1.85185E-6 L 3.95833E-6 -0.41273 " pathEditMode="relative" rAng="0" ptsTypes="AA">
                                          <p:cBhvr>
                                            <p:cTn id="10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1.66667E-6 2.22222E-6 L -1.66667E-6 -0.4081 " pathEditMode="relative" rAng="0" ptsTypes="AA">
                                          <p:cBhvr>
                                            <p:cTn id="12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3.7037E-7 L -3.125E-6 -0.41065 " pathEditMode="relative" rAng="0" ptsTypes="AA">
                                          <p:cBhvr>
                                            <p:cTn id="14" dur="4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Motion origin="layout" path="M 3.75E-6 -4.81481E-6 L 3.75E-6 -0.3574 " pathEditMode="relative" rAng="0" ptsTypes="AA">
                                          <p:cBhvr>
                                            <p:cTn id="16" dur="4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1.04167E-6 -1.48148E-6 L 1.04167E-6 -0.39305 " pathEditMode="relative" rAng="0" ptsTypes="AA">
                                          <p:cBhvr>
                                            <p:cTn id="18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1.48148E-6 L 3.95833E-6 -0.37778 " pathEditMode="relative" rAng="0" ptsTypes="AA">
                                          <p:cBhvr>
                                            <p:cTn id="20" dur="4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3.33333E-6 -3.7037E-7 L 3.33333E-6 -0.35301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76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4" presetClass="path" presetSubtype="0" ac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1.11022E-16 L 4.16667E-6 -0.3331 " pathEditMode="relative" rAng="0" ptsTypes="AA">
                                          <p:cBhvr>
                                            <p:cTn id="24" dur="4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96296E-6 L 1.25E-6 0.41111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0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0" presetClass="path" presetSubtype="0" accel="5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0169 0.42431 L -0.00169 0.42431 C -0.00469 0.41968 -0.00794 0.41598 -0.01055 0.41088 C -0.01211 0.40764 -0.0125 0.40278 -0.01432 0.39977 C -0.01563 0.39746 -0.01771 0.39723 -0.01927 0.39537 C -0.02109 0.39283 -0.02253 0.38912 -0.02422 0.38658 C -0.02539 0.38473 -0.02682 0.3838 -0.028 0.38195 C -0.0306 0.37778 -0.03307 0.37315 -0.03555 0.36875 C -0.03672 0.36644 -0.03776 0.36389 -0.03932 0.36204 C -0.0405 0.36065 -0.0418 0.35926 -0.04297 0.35764 C -0.0444 0.35556 -0.04531 0.35278 -0.04675 0.35093 C -0.04792 0.34977 -0.04935 0.35 -0.05052 0.34885 C -0.05313 0.34607 -0.0556 0.34306 -0.05807 0.33982 C -0.05964 0.33773 -0.0612 0.33496 -0.06302 0.33334 C -0.06458 0.33195 -0.06641 0.33172 -0.06797 0.33102 C -0.06927 0.32963 -0.07057 0.32801 -0.07175 0.32662 C -0.07344 0.32431 -0.07487 0.32153 -0.07682 0.31991 C -0.07826 0.31852 -0.08008 0.31852 -0.08177 0.3176 C -0.08307 0.31713 -0.08425 0.31621 -0.08555 0.31551 C -0.08711 0.31459 -0.0888 0.31412 -0.0905 0.3132 C -0.0918 0.3125 -0.09297 0.31158 -0.09427 0.31111 C -0.09896 0.30926 -0.10742 0.30764 -0.11172 0.30672 C -0.12474 0.30741 -0.13763 0.30718 -0.15052 0.3088 C -0.15482 0.30926 -0.15886 0.31227 -0.16302 0.3132 L -0.17175 0.31551 C -0.17344 0.3169 -0.175 0.31875 -0.17682 0.31991 C -0.18841 0.32755 -0.17383 0.31435 -0.18932 0.32662 C -0.20378 0.33797 -0.18307 0.32523 -0.19675 0.33334 C -0.19805 0.33542 -0.19896 0.33843 -0.20052 0.33982 C -0.21341 0.35301 -0.19701 0.32801 -0.21055 0.34885 C -0.21445 0.35463 -0.21354 0.35602 -0.21797 0.35996 C -0.21914 0.36088 -0.22057 0.36111 -0.22175 0.36204 C -0.22318 0.3632 -0.22422 0.36528 -0.22552 0.36644 C -0.22708 0.36806 -0.22891 0.36922 -0.23047 0.37084 C -0.23229 0.37292 -0.23373 0.3757 -0.23555 0.37755 C -0.23672 0.37871 -0.23802 0.37894 -0.23932 0.37986 C -0.24102 0.38102 -0.24258 0.38287 -0.24427 0.38426 C -0.24753 0.38681 -0.24948 0.38681 -0.253 0.38866 C -0.26823 0.39676 -0.25404 0.39028 -0.2655 0.39537 C -0.31445 0.39329 -0.3043 0.39653 -0.33177 0.39098 C -0.33529 0.39028 -0.34271 0.38912 -0.34675 0.38658 C -0.36276 0.37593 -0.34245 0.38797 -0.35547 0.37755 C -0.35794 0.3757 -0.36081 0.37547 -0.36302 0.37315 C -0.36511 0.37084 -0.36719 0.36875 -0.36927 0.36644 C -0.37057 0.36505 -0.37175 0.36343 -0.37305 0.36204 C -0.3763 0.3588 -0.37969 0.35625 -0.38307 0.35324 C -0.38477 0.35162 -0.3862 0.34954 -0.38802 0.34885 C -0.39063 0.34769 -0.39427 0.3463 -0.39675 0.34422 C -0.40443 0.33843 -0.39935 0.34051 -0.40807 0.33542 C -0.41107 0.33357 -0.41628 0.33218 -0.41927 0.33102 C -0.42096 0.33033 -0.42253 0.32917 -0.42435 0.32871 C -0.42891 0.32778 -0.45313 0.32477 -0.45677 0.32431 L -0.47552 0.32662 C -0.48438 0.32778 -0.48958 0.32917 -0.49805 0.33102 C -0.50664 0.33611 -0.49623 0.33033 -0.51185 0.33542 C -0.51315 0.33588 -0.51432 0.33704 -0.5155 0.33773 C -0.51797 0.33866 -0.52422 0.34028 -0.52682 0.34213 C -0.52852 0.34329 -0.53008 0.34537 -0.53177 0.34653 C -0.53346 0.34769 -0.53516 0.34792 -0.53685 0.34885 C -0.53932 0.35 -0.5418 0.35139 -0.54427 0.35324 C -0.54596 0.3544 -0.54766 0.35602 -0.54935 0.35764 C -0.55065 0.35903 -0.55169 0.36111 -0.553 0.36204 C -0.55456 0.3632 -0.56315 0.36621 -0.56432 0.36644 C -0.57695 0.37778 -0.57057 0.37454 -0.58307 0.37755 C -0.58425 0.37917 -0.58542 0.38102 -0.58685 0.38195 C -0.58841 0.38334 -0.59011 0.38334 -0.5918 0.38426 C -0.5931 0.38496 -0.5944 0.38565 -0.59557 0.38658 C -0.59727 0.38773 -0.59883 0.38982 -0.60052 0.39098 C -0.60261 0.39213 -0.60469 0.39213 -0.60677 0.39306 C -0.61849 0.39838 -0.59792 0.39213 -0.61927 0.39746 C -0.62734 0.40232 -0.61888 0.39792 -0.63307 0.40209 C -0.63477 0.40255 -0.63633 0.40348 -0.63802 0.40417 C -0.64844 0.40348 -0.65886 0.40324 -0.66927 0.40209 C -0.68333 0.40047 -0.67292 0.4 -0.68425 0.39746 C -0.68932 0.39653 -0.69427 0.39607 -0.69935 0.39537 C -0.70677 0.3926 -0.70339 0.39306 -0.70925 0.39306 L -0.70925 0.39306 " pathEditMode="relative" ptsTypes="AAAAAAAAAAAAAAAAAAAAAAAAAAAAAAAAAAAAAAAAAAAAAAAAAAAAAAAAAAAAAAAAAAAAAAAAAAAAA">
                                          <p:cBhvr>
                                            <p:cTn id="28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" objId="24"/>
        <p14:playEvt time="3545" objId="24"/>
        <p14:playEvt time="7073" objId="24"/>
        <p14:stopEvt time="8924" objId="2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E71A8CB-13FF-4BE3-ADF0-7A3F2AFF4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2" r="17935" b="1"/>
          <a:stretch/>
        </p:blipFill>
        <p:spPr>
          <a:xfrm>
            <a:off x="-2786" y="1282"/>
            <a:ext cx="12191980" cy="6856718"/>
          </a:xfrm>
          <a:prstGeom prst="rect">
            <a:avLst/>
          </a:prstGeom>
        </p:spPr>
      </p:pic>
      <p:pic>
        <p:nvPicPr>
          <p:cNvPr id="3078" name="Picture 6" descr="Plants Vs Zombies Zombie Clip Art - Pvz 2 Feastivus Zombie | Full ...">
            <a:extLst>
              <a:ext uri="{FF2B5EF4-FFF2-40B4-BE49-F238E27FC236}">
                <a16:creationId xmlns:a16="http://schemas.microsoft.com/office/drawing/2014/main" id="{1CBAF8BD-731A-48E8-9A41-EE9F915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2840554"/>
            <a:ext cx="689356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nts vs. Zombies: Garden Warfare 2 Plants vs. Zombies Heroes ...">
            <a:extLst>
              <a:ext uri="{FF2B5EF4-FFF2-40B4-BE49-F238E27FC236}">
                <a16:creationId xmlns:a16="http://schemas.microsoft.com/office/drawing/2014/main" id="{C7C0B526-7A93-42F7-9D44-8CE71430F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06" y="1942608"/>
            <a:ext cx="1066482" cy="1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ownload Plants Vs Zombies Clipart Pvz - Plants Vs Zombies Heroes ...">
            <a:extLst>
              <a:ext uri="{FF2B5EF4-FFF2-40B4-BE49-F238E27FC236}">
                <a16:creationId xmlns:a16="http://schemas.microsoft.com/office/drawing/2014/main" id="{54E4EFFD-0214-471A-BDC5-AC058837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23" y="2854773"/>
            <a:ext cx="115230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ombie vector png - Vector Black And White Excavator Clipart ...">
            <a:extLst>
              <a:ext uri="{FF2B5EF4-FFF2-40B4-BE49-F238E27FC236}">
                <a16:creationId xmlns:a16="http://schemas.microsoft.com/office/drawing/2014/main" id="{29F9FFCB-C3D6-403B-BEAE-F69931F0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34" y="18958"/>
            <a:ext cx="1369060" cy="12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atest (480×960) | Nghệ thuật, Nghệ thuật ảo ảnh, Lễ hội">
            <a:extLst>
              <a:ext uri="{FF2B5EF4-FFF2-40B4-BE49-F238E27FC236}">
                <a16:creationId xmlns:a16="http://schemas.microsoft.com/office/drawing/2014/main" id="{6F5C0BB2-A6BC-43AE-8688-1DE7801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1650483"/>
            <a:ext cx="733201" cy="14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Sunflower | Plants vs. Zombies Wiki | Fandom">
            <a:hlinkClick r:id="rId10" action="ppaction://hlinksldjump"/>
            <a:extLst>
              <a:ext uri="{FF2B5EF4-FFF2-40B4-BE49-F238E27FC236}">
                <a16:creationId xmlns:a16="http://schemas.microsoft.com/office/drawing/2014/main" id="{41C4642D-5265-4242-893D-BDBC02FB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1001767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Sunflower | Plants vs. Zombies Wiki | Fandom">
            <a:hlinkClick r:id="rId12" action="ppaction://hlinksldjump"/>
            <a:extLst>
              <a:ext uri="{FF2B5EF4-FFF2-40B4-BE49-F238E27FC236}">
                <a16:creationId xmlns:a16="http://schemas.microsoft.com/office/drawing/2014/main" id="{9CC6B49C-0A2B-410E-A6FE-E1BE81B9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71" y="200225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Sunflower | Plants vs. Zombies Wiki | Fandom">
            <a:hlinkClick r:id="rId13" action="ppaction://hlinksldjump"/>
            <a:extLst>
              <a:ext uri="{FF2B5EF4-FFF2-40B4-BE49-F238E27FC236}">
                <a16:creationId xmlns:a16="http://schemas.microsoft.com/office/drawing/2014/main" id="{0B5CC861-9F12-4EF9-8A17-0F19F9F9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99" y="3223225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Sunflower | Plants vs. Zombies Wiki | Fandom">
            <a:hlinkClick r:id="rId14" action="ppaction://hlinksldjump"/>
            <a:extLst>
              <a:ext uri="{FF2B5EF4-FFF2-40B4-BE49-F238E27FC236}">
                <a16:creationId xmlns:a16="http://schemas.microsoft.com/office/drawing/2014/main" id="{BC5C8361-3FB7-43DF-913B-87446CBC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90" y="4294472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Sunflower | Plants vs. Zombies Wiki | Fandom">
            <a:hlinkClick r:id="rId15" action="ppaction://hlinksldjump"/>
            <a:extLst>
              <a:ext uri="{FF2B5EF4-FFF2-40B4-BE49-F238E27FC236}">
                <a16:creationId xmlns:a16="http://schemas.microsoft.com/office/drawing/2014/main" id="{58B5D48E-674A-4563-9087-26CAD18C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15" y="5517830"/>
            <a:ext cx="813594" cy="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Download Zombie Transparent PNG 498 - Free Transparent PNG Images ...">
            <a:extLst>
              <a:ext uri="{FF2B5EF4-FFF2-40B4-BE49-F238E27FC236}">
                <a16:creationId xmlns:a16="http://schemas.microsoft.com/office/drawing/2014/main" id="{6E5A41B9-6F8C-44E3-A3FC-B34D68BF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921" y="3730412"/>
            <a:ext cx="891205" cy="14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ownload Foot Clipart Zombie - Plants Vs Zombies Zombie Halloween ...">
            <a:extLst>
              <a:ext uri="{FF2B5EF4-FFF2-40B4-BE49-F238E27FC236}">
                <a16:creationId xmlns:a16="http://schemas.microsoft.com/office/drawing/2014/main" id="{1147C514-B1C9-4590-9FCD-B591B801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94" y="3589586"/>
            <a:ext cx="988377" cy="16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plants vs zombies png - Plants Vs Zombies Clipart Clip Art - Pvz 2 ...">
            <a:extLst>
              <a:ext uri="{FF2B5EF4-FFF2-40B4-BE49-F238E27FC236}">
                <a16:creationId xmlns:a16="http://schemas.microsoft.com/office/drawing/2014/main" id="{8CF023E4-508F-43FB-BE9C-60CFE588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067" y="5207517"/>
            <a:ext cx="813595" cy="1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cartoon zombie png - Zombiesverified Account - Pvz 2 Luck O The ...">
            <a:extLst>
              <a:ext uri="{FF2B5EF4-FFF2-40B4-BE49-F238E27FC236}">
                <a16:creationId xmlns:a16="http://schemas.microsoft.com/office/drawing/2014/main" id="{0633B111-6C78-4FE5-910D-32EA7134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73" y="5014569"/>
            <a:ext cx="1152303" cy="13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Explorer Zombie pvz 2 | Plant zombie, Plants vs zombies, Zombie 2">
            <a:extLst>
              <a:ext uri="{FF2B5EF4-FFF2-40B4-BE49-F238E27FC236}">
                <a16:creationId xmlns:a16="http://schemas.microsoft.com/office/drawing/2014/main" id="{FE4B7B16-C3D2-4523-90F0-EBC9816B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9" y="309471"/>
            <a:ext cx="1098006" cy="14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m1">
            <a:extLst>
              <a:ext uri="{FF2B5EF4-FFF2-40B4-BE49-F238E27FC236}">
                <a16:creationId xmlns:a16="http://schemas.microsoft.com/office/drawing/2014/main" id="{CBB49E14-4DEB-46FA-936A-F4DC0FA66F14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Bom2">
            <a:extLst>
              <a:ext uri="{FF2B5EF4-FFF2-40B4-BE49-F238E27FC236}">
                <a16:creationId xmlns:a16="http://schemas.microsoft.com/office/drawing/2014/main" id="{E91C5DF0-7FC3-48AC-89EE-E131624B3639}"/>
              </a:ext>
            </a:extLst>
          </p:cNvPr>
          <p:cNvSpPr/>
          <p:nvPr/>
        </p:nvSpPr>
        <p:spPr>
          <a:xfrm>
            <a:off x="3032779" y="855520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Bom3">
            <a:extLst>
              <a:ext uri="{FF2B5EF4-FFF2-40B4-BE49-F238E27FC236}">
                <a16:creationId xmlns:a16="http://schemas.microsoft.com/office/drawing/2014/main" id="{BD55BDEB-9654-4642-9BF5-DE8F8BDAF806}"/>
              </a:ext>
            </a:extLst>
          </p:cNvPr>
          <p:cNvSpPr/>
          <p:nvPr/>
        </p:nvSpPr>
        <p:spPr>
          <a:xfrm>
            <a:off x="3211518" y="2133753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1" descr="Cây bảo vệ Peashooter trong game plants vs zombies">
            <a:extLst>
              <a:ext uri="{FF2B5EF4-FFF2-40B4-BE49-F238E27FC236}">
                <a16:creationId xmlns:a16="http://schemas.microsoft.com/office/drawing/2014/main" id="{D834CAE5-C084-42EC-9C74-AEF5FFBD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3" y="785340"/>
            <a:ext cx="1056355" cy="10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Bom4">
            <a:extLst>
              <a:ext uri="{FF2B5EF4-FFF2-40B4-BE49-F238E27FC236}">
                <a16:creationId xmlns:a16="http://schemas.microsoft.com/office/drawing/2014/main" id="{471316D5-8C03-4045-9C8D-AA05483A797B}"/>
              </a:ext>
            </a:extLst>
          </p:cNvPr>
          <p:cNvSpPr/>
          <p:nvPr/>
        </p:nvSpPr>
        <p:spPr>
          <a:xfrm>
            <a:off x="3211518" y="2124796"/>
            <a:ext cx="406400" cy="406400"/>
          </a:xfrm>
          <a:prstGeom prst="ellipse">
            <a:avLst/>
          </a:prstGeom>
          <a:solidFill>
            <a:srgbClr val="AACF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m5">
            <a:extLst>
              <a:ext uri="{FF2B5EF4-FFF2-40B4-BE49-F238E27FC236}">
                <a16:creationId xmlns:a16="http://schemas.microsoft.com/office/drawing/2014/main" id="{D6DA9AC0-B014-490B-A5BC-1942BEDD9A83}"/>
              </a:ext>
            </a:extLst>
          </p:cNvPr>
          <p:cNvSpPr/>
          <p:nvPr/>
        </p:nvSpPr>
        <p:spPr>
          <a:xfrm>
            <a:off x="3211518" y="3466646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Bom6">
            <a:extLst>
              <a:ext uri="{FF2B5EF4-FFF2-40B4-BE49-F238E27FC236}">
                <a16:creationId xmlns:a16="http://schemas.microsoft.com/office/drawing/2014/main" id="{34220795-A1FA-44EB-A72D-DACD54A3FD2C}"/>
              </a:ext>
            </a:extLst>
          </p:cNvPr>
          <p:cNvSpPr/>
          <p:nvPr/>
        </p:nvSpPr>
        <p:spPr>
          <a:xfrm>
            <a:off x="2915858" y="3445797"/>
            <a:ext cx="406400" cy="406400"/>
          </a:xfrm>
          <a:prstGeom prst="ellipse">
            <a:avLst/>
          </a:prstGeom>
          <a:solidFill>
            <a:srgbClr val="15252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m7">
            <a:extLst>
              <a:ext uri="{FF2B5EF4-FFF2-40B4-BE49-F238E27FC236}">
                <a16:creationId xmlns:a16="http://schemas.microsoft.com/office/drawing/2014/main" id="{B43B3A93-0E63-4231-B5F2-CDD4B007B202}"/>
              </a:ext>
            </a:extLst>
          </p:cNvPr>
          <p:cNvSpPr/>
          <p:nvPr/>
        </p:nvSpPr>
        <p:spPr>
          <a:xfrm>
            <a:off x="3276553" y="4327973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om8">
            <a:extLst>
              <a:ext uri="{FF2B5EF4-FFF2-40B4-BE49-F238E27FC236}">
                <a16:creationId xmlns:a16="http://schemas.microsoft.com/office/drawing/2014/main" id="{ACE9D594-99AF-47D7-A32F-747763E1FCA3}"/>
              </a:ext>
            </a:extLst>
          </p:cNvPr>
          <p:cNvSpPr/>
          <p:nvPr/>
        </p:nvSpPr>
        <p:spPr>
          <a:xfrm>
            <a:off x="2939232" y="4340436"/>
            <a:ext cx="406400" cy="406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om9">
            <a:extLst>
              <a:ext uri="{FF2B5EF4-FFF2-40B4-BE49-F238E27FC236}">
                <a16:creationId xmlns:a16="http://schemas.microsoft.com/office/drawing/2014/main" id="{9263FF2C-F97A-4DF1-B4E6-C07314CD5075}"/>
              </a:ext>
            </a:extLst>
          </p:cNvPr>
          <p:cNvSpPr/>
          <p:nvPr/>
        </p:nvSpPr>
        <p:spPr>
          <a:xfrm>
            <a:off x="3320048" y="5714750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Bom10">
            <a:extLst>
              <a:ext uri="{FF2B5EF4-FFF2-40B4-BE49-F238E27FC236}">
                <a16:creationId xmlns:a16="http://schemas.microsoft.com/office/drawing/2014/main" id="{523D6A0C-5933-4B3F-AC0E-ED8E9FB30D5A}"/>
              </a:ext>
            </a:extLst>
          </p:cNvPr>
          <p:cNvSpPr/>
          <p:nvPr/>
        </p:nvSpPr>
        <p:spPr>
          <a:xfrm>
            <a:off x="3024388" y="5693901"/>
            <a:ext cx="406400" cy="4064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2" descr="Plants vs. Zombies. | FREE Windows Phone app market">
            <a:extLst>
              <a:ext uri="{FF2B5EF4-FFF2-40B4-BE49-F238E27FC236}">
                <a16:creationId xmlns:a16="http://schemas.microsoft.com/office/drawing/2014/main" id="{1FE4C41C-FC47-47AD-A3A5-B9A4F01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21" y="1930553"/>
            <a:ext cx="1159290" cy="11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3" descr="Cây và zombie trong Plants Vs. Zombies 2: It's About Time">
            <a:extLst>
              <a:ext uri="{FF2B5EF4-FFF2-40B4-BE49-F238E27FC236}">
                <a16:creationId xmlns:a16="http://schemas.microsoft.com/office/drawing/2014/main" id="{E375B205-6DD0-4520-913B-B517B0859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2520972" y="2977587"/>
            <a:ext cx="1328112" cy="111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656900E9-CCD0-4749-B813-F8F6F13A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87" y="4113658"/>
            <a:ext cx="1529687" cy="12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5" descr="Have a very Yeti Feastivus in Plants vs. Zombies 2">
            <a:extLst>
              <a:ext uri="{FF2B5EF4-FFF2-40B4-BE49-F238E27FC236}">
                <a16:creationId xmlns:a16="http://schemas.microsoft.com/office/drawing/2014/main" id="{2710E397-6E83-4603-ABE0-C69434713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2733409" y="5242198"/>
            <a:ext cx="1159290" cy="11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lants Vs Zombies Sounds!">
            <a:hlinkClick r:id="" action="ppaction://media"/>
            <a:extLst>
              <a:ext uri="{FF2B5EF4-FFF2-40B4-BE49-F238E27FC236}">
                <a16:creationId xmlns:a16="http://schemas.microsoft.com/office/drawing/2014/main" id="{3C0D4337-F4E1-42D9-920A-675464667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2" end="39357.12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0" y="-594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4"/>
        <p14:playEvt time="3548" objId="34"/>
        <p14:triggerEvt type="onClick" time="5783" objId="3092"/>
        <p14:triggerEvt type="onClick" time="6919" objId="16"/>
        <p14:playEvt time="7077" objId="34"/>
        <p14:triggerEvt type="onClick" time="7808" objId="17"/>
        <p14:triggerEvt type="onClick" time="8584" objId="18"/>
        <p14:triggerEvt type="onClick" time="9890" objId="19"/>
        <p14:playEvt time="10594" objId="34"/>
        <p14:triggerEvt type="onClick" time="12015" objId="3074"/>
        <p14:playEvt time="14114" objId="34"/>
        <p14:triggerEvt type="onClick" time="15458" objId="3074"/>
        <p14:playEvt time="17633" objId="34"/>
        <p14:triggerEvt type="onClick" time="18090" objId="3076"/>
        <p14:triggerEvt type="onClick" time="20554" objId="3076"/>
        <p14:playEvt time="21168" objId="34"/>
        <p14:triggerEvt type="onClick" time="23547" objId="3102"/>
        <p14:playEvt time="24697" objId="34"/>
        <p14:triggerEvt type="onClick" time="27507" objId="3102"/>
        <p14:playEvt time="28211" objId="34"/>
        <p14:triggerEvt type="onClick" time="29959" objId="3110"/>
        <p14:playEvt time="31726" objId="34"/>
        <p14:triggerEvt type="onClick" time="32289" objId="3110"/>
        <p14:triggerEvt type="onClick" time="35134" objId="3112"/>
        <p14:playEvt time="35255" objId="34"/>
        <p14:triggerEvt type="onClick" time="37554" objId="3112"/>
        <p14:playEvt time="38786" objId="34"/>
        <p14:stopEvt time="41730" objId="3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873B89-4685-4F9C-9BDD-148755A1B59E}"/>
              </a:ext>
            </a:extLst>
          </p:cNvPr>
          <p:cNvSpPr/>
          <p:nvPr/>
        </p:nvSpPr>
        <p:spPr>
          <a:xfrm>
            <a:off x="0" y="2572801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C74297-CF28-44A3-B248-4FC02E391C63}"/>
              </a:ext>
            </a:extLst>
          </p:cNvPr>
          <p:cNvSpPr/>
          <p:nvPr/>
        </p:nvSpPr>
        <p:spPr>
          <a:xfrm>
            <a:off x="0" y="3962438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Baliho Scrip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#9Slide07 IcielBaliho Script" pitchFamily="2" charset="77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19659"/>
            <a:ext cx="1197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a) 1 </a:t>
            </a:r>
            <a:r>
              <a:rPr lang="en-US" altLang="en-US" sz="3600" dirty="0" err="1">
                <a:latin typeface="#9Slide07 IcielBaliho Script" pitchFamily="2" charset="77"/>
              </a:rPr>
              <a:t>thế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kỷ</a:t>
            </a:r>
            <a:r>
              <a:rPr lang="en-US" altLang="en-US" sz="3600" dirty="0">
                <a:latin typeface="#9Slide07 IcielBaliho Script" pitchFamily="2" charset="77"/>
              </a:rPr>
              <a:t> =   … 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466" y="912670"/>
            <a:ext cx="1186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100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1460500"/>
            <a:ext cx="11027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 =   …  </a:t>
            </a:r>
            <a:r>
              <a:rPr lang="en-US" altLang="en-US" sz="3600" dirty="0" err="1">
                <a:latin typeface="#9Slide07 IcielBaliho Script" pitchFamily="2" charset="77"/>
              </a:rPr>
              <a:t>th</a:t>
            </a:r>
            <a:r>
              <a:rPr lang="vi-VN" altLang="en-US" sz="3600" dirty="0">
                <a:latin typeface="#9Slide07 IcielBaliho Script" pitchFamily="2" charset="77"/>
              </a:rPr>
              <a:t>áng</a:t>
            </a: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9" y="1864851"/>
            <a:ext cx="16173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năm không nhuận có</a:t>
            </a:r>
            <a:r>
              <a:rPr lang="en-US" altLang="en-US" sz="4400">
                <a:latin typeface="#9Slide07 IcielBaliho Script" pitchFamily="2" charset="77"/>
              </a:rPr>
              <a:t>   </a:t>
            </a:r>
            <a:r>
              <a:rPr lang="en-US" altLang="en-US" sz="3600">
                <a:latin typeface="#9Slide07 IcielBaliho Script" pitchFamily="2" charset="77"/>
              </a:rPr>
              <a:t>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516272"/>
            <a:ext cx="1347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nhuận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  …  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  <a:r>
              <a:rPr lang="en-US" altLang="en-US" sz="4400" dirty="0">
                <a:latin typeface="#9Slide07 IcielBaliho Script" pitchFamily="2" charset="77"/>
              </a:rPr>
              <a:t> 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628004"/>
            <a:ext cx="15683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hai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127321"/>
            <a:ext cx="17643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có</a:t>
            </a:r>
            <a:r>
              <a:rPr lang="en-US" altLang="en-US" sz="3600" dirty="0">
                <a:latin typeface="#9Slide07 IcielBaliho Script" pitchFamily="2" charset="77"/>
              </a:rPr>
              <a:t>   …  (</a:t>
            </a:r>
            <a:r>
              <a:rPr lang="en-US" altLang="en-US" sz="3600" dirty="0" err="1">
                <a:latin typeface="#9Slide07 IcielBaliho Script" pitchFamily="2" charset="77"/>
              </a:rPr>
              <a:t>hoặc</a:t>
            </a:r>
            <a:r>
              <a:rPr lang="en-US" altLang="en-US" sz="3600" dirty="0">
                <a:latin typeface="#9Slide07 IcielBaliho Script" pitchFamily="2" charset="77"/>
              </a:rPr>
              <a:t>  … ) ng</a:t>
            </a:r>
            <a:r>
              <a:rPr lang="vi-VN" altLang="en-US" sz="3600" dirty="0">
                <a:latin typeface="#9Slide07 IcielBaliho Script" pitchFamily="2" charset="77"/>
              </a:rPr>
              <a:t>ày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4" y="1376859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12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898" y="2018288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365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780" y="2608154"/>
            <a:ext cx="2205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366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565" y="3136900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30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408" y="3149487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31</a:t>
            </a: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031" y="3606687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28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874" y="3642061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66"/>
                </a:solidFill>
                <a:latin typeface="#9Slide07 IcielBaliho Script" pitchFamily="2" charset="77"/>
              </a:rPr>
              <a:t>29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111188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1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49" y="4256723"/>
            <a:ext cx="12252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b) 1 tuần lễ có … ng</a:t>
            </a:r>
            <a:r>
              <a:rPr lang="vi-VN" altLang="en-US" sz="3600">
                <a:latin typeface="#9Slide07 IcielBaliho Script" pitchFamily="2" charset="77"/>
              </a:rPr>
              <a:t>ày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747" y="4292600"/>
            <a:ext cx="1470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7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31" y="4756839"/>
            <a:ext cx="85768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#9Slide07 IcielBaliho Script" pitchFamily="2" charset="77"/>
              </a:rPr>
              <a:t>1 ngày =  …. gi</a:t>
            </a:r>
            <a:r>
              <a:rPr lang="vi-VN" altLang="en-US" sz="3600">
                <a:latin typeface="#9Slide07 IcielBaliho Script" pitchFamily="2" charset="77"/>
              </a:rPr>
              <a:t>ờ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1" y="5253939"/>
            <a:ext cx="8086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giờ</a:t>
            </a:r>
            <a:r>
              <a:rPr lang="en-US" altLang="en-US" sz="3600" dirty="0">
                <a:latin typeface="#9Slide07 IcielBaliho Script" pitchFamily="2" charset="77"/>
              </a:rPr>
              <a:t> =  ….  </a:t>
            </a:r>
            <a:r>
              <a:rPr lang="en-US" altLang="en-US" sz="3600" dirty="0" err="1">
                <a:latin typeface="#9Slide07 IcielBaliho Script" pitchFamily="2" charset="77"/>
              </a:rPr>
              <a:t>ph</a:t>
            </a:r>
            <a:r>
              <a:rPr lang="vi-VN" altLang="en-US" sz="3600" dirty="0">
                <a:latin typeface="#9Slide07 IcielBaliho Script" pitchFamily="2" charset="77"/>
              </a:rPr>
              <a:t>ú</a:t>
            </a:r>
            <a:r>
              <a:rPr lang="en-US" altLang="en-US" sz="3600" dirty="0">
                <a:latin typeface="#9Slide07 IcielBaliho Script" pitchFamily="2" charset="77"/>
              </a:rPr>
              <a:t>t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14" y="5718178"/>
            <a:ext cx="9557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1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=  … 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</a:endParaRP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704" y="4749800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24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266" y="5208369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  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348" y="5712759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#9Slide07 IcielBaliho Script" pitchFamily="2" charset="77"/>
              </a:rPr>
              <a:t>60</a:t>
            </a:r>
          </a:p>
        </p:txBody>
      </p:sp>
      <p:pic>
        <p:nvPicPr>
          <p:cNvPr id="1026" name="Picture 2" descr="Danh Sách Các Loại Cây Trồng Trong Game Plants vs. Zombies 2 Phần I">
            <a:extLst>
              <a:ext uri="{FF2B5EF4-FFF2-40B4-BE49-F238E27FC236}">
                <a16:creationId xmlns:a16="http://schemas.microsoft.com/office/drawing/2014/main" id="{5373F238-951E-7148-B8D6-A2734905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" b="99555" l="1970" r="95455">
                        <a14:foregroundMark x1="20455" y1="2967" x2="23788" y2="14837"/>
                        <a14:foregroundMark x1="2121" y1="19436" x2="19091" y2="23739"/>
                        <a14:foregroundMark x1="19091" y1="23739" x2="21212" y2="23442"/>
                        <a14:foregroundMark x1="43182" y1="25371" x2="63182" y2="18991"/>
                        <a14:foregroundMark x1="44697" y1="22404" x2="49242" y2="21662"/>
                        <a14:foregroundMark x1="46970" y1="19436" x2="56061" y2="26855"/>
                        <a14:foregroundMark x1="86061" y1="21662" x2="92121" y2="35163"/>
                        <a14:foregroundMark x1="92121" y1="35163" x2="88636" y2="47923"/>
                        <a14:foregroundMark x1="93939" y1="24184" x2="95455" y2="37982"/>
                        <a14:foregroundMark x1="17727" y1="90653" x2="33636" y2="85905"/>
                        <a14:foregroundMark x1="45000" y1="85905" x2="71667" y2="90653"/>
                        <a14:foregroundMark x1="42424" y1="91098" x2="59091" y2="94065"/>
                        <a14:foregroundMark x1="27273" y1="99555" x2="30303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17" y="2707793"/>
            <a:ext cx="3348037" cy="34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8" grpId="0"/>
      <p:bldP spid="41" grpId="0"/>
      <p:bldP spid="42" grpId="0"/>
      <p:bldP spid="43" grpId="0"/>
      <p:bldP spid="44" grpId="0"/>
      <p:bldP spid="47" grpId="0"/>
      <p:bldP spid="51" grpId="0"/>
      <p:bldP spid="52" grpId="0"/>
      <p:bldP spid="53" grpId="0"/>
    </p:bldLst>
  </p:timing>
  <p:extLst mod="1">
    <p:ext uri="{E180D4A7-C9FB-4DFB-919C-405C955672EB}">
      <p14:showEvtLst xmlns:p14="http://schemas.microsoft.com/office/powerpoint/2010/main">
        <p14:playEvt time="6337" objId="40"/>
        <p14:stopEvt time="8831" objId="4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717405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7 IcielBaliho Script" pitchFamily="2" charset="77"/>
              </a:rPr>
              <a:t>     </a:t>
            </a:r>
            <a:r>
              <a:rPr lang="en-US" altLang="en-US" sz="3600" dirty="0">
                <a:latin typeface="#9Slide07 IcielBaliho Script" pitchFamily="2" charset="77"/>
              </a:rPr>
              <a:t>a)    2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6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       3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40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71740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b)   28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năm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tháng</a:t>
            </a:r>
            <a:endParaRPr lang="en-US" altLang="en-US" sz="36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#9Slide07 IcielBaliho Script" pitchFamily="2" charset="77"/>
              </a:rPr>
              <a:t>       150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r>
              <a:rPr lang="en-US" altLang="en-US" sz="3600" dirty="0">
                <a:latin typeface="#9Slide07 IcielBaliho Script" pitchFamily="2" charset="77"/>
              </a:rPr>
              <a:t>  =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phút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#9Slide07 IcielBaliho Script" pitchFamily="2" charset="77"/>
              </a:rPr>
              <a:t> </a:t>
            </a:r>
            <a:r>
              <a:rPr lang="en-US" altLang="en-US" sz="3600" dirty="0" err="1">
                <a:latin typeface="#9Slide07 IcielBaliho Script" pitchFamily="2" charset="77"/>
              </a:rPr>
              <a:t>giây</a:t>
            </a:r>
            <a:endParaRPr lang="en-US" altLang="en-US" sz="36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1360675"/>
            <a:ext cx="7329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#9Slide07 IcielBaliho Script" pitchFamily="2" charset="77"/>
              </a:rPr>
              <a:t>2 năm 6 tháng = 2 x 12 + 6 = 30 tháng</a:t>
            </a:r>
            <a:endParaRPr lang="vi-VN" altLang="en-US" sz="32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870" y="3674561"/>
            <a:ext cx="58308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</a:t>
            </a:r>
            <a:r>
              <a:rPr lang="vi-VN" altLang="en-US" sz="4000" dirty="0">
                <a:solidFill>
                  <a:srgbClr val="0000FF"/>
                </a:solidFill>
                <a:latin typeface="#9Slide07 IcielBaliho Script" pitchFamily="2" charset="77"/>
              </a:rPr>
              <a:t>    </a:t>
            </a:r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28 : 12 = 2 dư 4. 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#9Slide07 IcielBaliho Script" pitchFamily="2" charset="77"/>
              </a:rPr>
              <a:t>   28 tháng = 2  năm 4 tháng</a:t>
            </a:r>
            <a:endParaRPr lang="vi-VN" altLang="en-US" sz="36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B20BA-E380-7545-A8FF-C84E25BC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736600"/>
            <a:ext cx="71961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c)   60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45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15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= 0,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1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r>
              <a:rPr lang="en-US" altLang="en-US" sz="3200" dirty="0">
                <a:latin typeface="#9Slide07 IcielBaliho Script" pitchFamily="2" charset="77"/>
              </a:rPr>
              <a:t>  30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90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giờ</a:t>
            </a:r>
            <a:endParaRPr lang="en-US" altLang="en-US" sz="3200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EC72C1-4548-5E4A-ABB1-643B48AF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4430493"/>
            <a:ext cx="457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#9Slide07 IcielBaliho Script" pitchFamily="2" charset="77"/>
              </a:rPr>
              <a:t> </a:t>
            </a:r>
            <a:r>
              <a:rPr lang="en-US" altLang="en-US" sz="3200" dirty="0">
                <a:latin typeface="#9Slide07 IcielBaliho Script" pitchFamily="2" charset="77"/>
              </a:rPr>
              <a:t>d)  60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90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en-US" altLang="en-US" sz="3200" dirty="0">
              <a:latin typeface="#9Slide07 IcielBaliho Script" pitchFamily="2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#9Slide07 IcielBaliho Script" pitchFamily="2" charset="77"/>
              </a:rPr>
              <a:t>       1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r>
              <a:rPr lang="en-US" altLang="en-US" sz="3200" dirty="0">
                <a:latin typeface="#9Slide07 IcielBaliho Script" pitchFamily="2" charset="77"/>
              </a:rPr>
              <a:t> 30 </a:t>
            </a:r>
            <a:r>
              <a:rPr lang="en-US" altLang="en-US" sz="3200" dirty="0" err="1">
                <a:latin typeface="#9Slide07 IcielBaliho Script" pitchFamily="2" charset="77"/>
              </a:rPr>
              <a:t>giây</a:t>
            </a:r>
            <a:r>
              <a:rPr lang="en-US" altLang="en-US" sz="3200" dirty="0">
                <a:latin typeface="#9Slide07 IcielBaliho Script" pitchFamily="2" charset="77"/>
              </a:rPr>
              <a:t> = </a:t>
            </a:r>
            <a:r>
              <a:rPr lang="en-US" altLang="en-US" sz="3200" dirty="0">
                <a:latin typeface="#9Slide07 IcielBaliho Script" pitchFamily="2" charset="77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#9Slide07 IcielBaliho Script" pitchFamily="2" charset="77"/>
              </a:rPr>
              <a:t> </a:t>
            </a:r>
            <a:r>
              <a:rPr lang="en-US" altLang="en-US" sz="3200" dirty="0" err="1">
                <a:latin typeface="#9Slide07 IcielBaliho Script" pitchFamily="2" charset="77"/>
              </a:rPr>
              <a:t>phút</a:t>
            </a:r>
            <a:endParaRPr lang="vi-VN" altLang="en-US" sz="3200" dirty="0">
              <a:latin typeface="#9Slide07 IcielBaliho Script" pitchFamily="2" charset="77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593962EF-43B9-E649-BEDC-309E1D50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506328"/>
            <a:ext cx="51704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#9Slide07 IcielBaliho Script" pitchFamily="2" charset="77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45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phút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=                    </a:t>
            </a:r>
            <a:r>
              <a:rPr lang="en-US" altLang="en-US" sz="2800" dirty="0" err="1">
                <a:solidFill>
                  <a:srgbClr val="FF0000"/>
                </a:solidFill>
                <a:latin typeface="#9Slide07 IcielBaliho Script" pitchFamily="2" charset="77"/>
              </a:rPr>
              <a:t>giờ</a:t>
            </a:r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r>
              <a:rPr lang="en-US" altLang="en-US" sz="2800" dirty="0"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</a:endParaRPr>
          </a:p>
          <a:p>
            <a:endParaRPr lang="vi-VN" altLang="en-US" sz="2800" dirty="0">
              <a:solidFill>
                <a:srgbClr val="FF0000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874D3AF-A426-5341-90A6-5D293CCC6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54468"/>
              </p:ext>
            </p:extLst>
          </p:nvPr>
        </p:nvGraphicFramePr>
        <p:xfrm>
          <a:off x="8547100" y="1506328"/>
          <a:ext cx="16494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4" imgW="20777200" imgH="9067800" progId="Equation.DSMT4">
                  <p:embed/>
                </p:oleObj>
              </mc:Choice>
              <mc:Fallback>
                <p:oleObj r:id="rId4" imgW="20777200" imgH="9067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10ECDF-BF71-DC42-B39F-1344B3C4C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100" y="1506328"/>
                        <a:ext cx="164941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0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90D89F3-7862-C241-B508-EC43F0CEB28B}"/>
              </a:ext>
            </a:extLst>
          </p:cNvPr>
          <p:cNvSpPr/>
          <p:nvPr/>
        </p:nvSpPr>
        <p:spPr>
          <a:xfrm>
            <a:off x="228600" y="1270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#9Slide07 IcielBaliho Script" pitchFamily="2" charset="77"/>
            </a:endParaRPr>
          </a:p>
        </p:txBody>
      </p:sp>
      <p:sp>
        <p:nvSpPr>
          <p:cNvPr id="66" name="Text Box 117">
            <a:extLst>
              <a:ext uri="{FF2B5EF4-FFF2-40B4-BE49-F238E27FC236}">
                <a16:creationId xmlns:a16="http://schemas.microsoft.com/office/drawing/2014/main" id="{731D004A-9246-E145-9C6E-9AB8EC9E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9388"/>
            <a:ext cx="1181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6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   1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5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40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3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40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  </a:t>
            </a:r>
            <a:r>
              <a:rPr lang="en-US" altLang="en-VN" sz="4000" b="1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>
                <a:latin typeface="#9Slide07 IcielBaliho Script" pitchFamily="2" charset="77"/>
                <a:cs typeface="Times New Roman" panose="02020603050405020304" pitchFamily="18" charset="0"/>
              </a:rPr>
              <a:t>  </a:t>
            </a:r>
            <a:r>
              <a:rPr lang="en-US" altLang="en-VN" sz="4000" b="1" smtClean="0">
                <a:latin typeface="#9Slide07 IcielBaliho Script" pitchFamily="2" charset="77"/>
                <a:cs typeface="Times New Roman" panose="02020603050405020304" pitchFamily="18" charset="0"/>
              </a:rPr>
              <a:t>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2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=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7" name="Text Box 118">
            <a:extLst>
              <a:ext uri="{FF2B5EF4-FFF2-40B4-BE49-F238E27FC236}">
                <a16:creationId xmlns:a16="http://schemas.microsoft.com/office/drawing/2014/main" id="{0E8E6956-F301-F543-97DF-549D40B1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17" y="4055095"/>
            <a:ext cx="115697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b) 28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năm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144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=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 … 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phút</a:t>
            </a:r>
            <a:endParaRPr lang="en-US" altLang="en-VN" sz="4000" b="1" dirty="0">
              <a:latin typeface="#9Slide07 IcielBaliho Script" pitchFamily="2" charset="77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150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=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phút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….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       54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 =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ngày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…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8" name="Text Box 9">
            <a:extLst>
              <a:ext uri="{FF2B5EF4-FFF2-40B4-BE49-F238E27FC236}">
                <a16:creationId xmlns:a16="http://schemas.microsoft.com/office/drawing/2014/main" id="{38F8B5F9-F872-4049-B937-3A58C250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547" y="1301868"/>
            <a:ext cx="723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BD10865E-387A-8043-8A7A-94D9281D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728" y="2225200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220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0548C233-F5BB-7446-9B9E-57EBC43D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768249"/>
            <a:ext cx="8516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050CD232-39B6-9447-9EF3-1464064E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727" y="2864827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21D2833-06FA-8E40-9DBF-B2E93B6C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534" y="2866310"/>
            <a:ext cx="448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43BC87C8-F13F-2349-AFAD-F282E11E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084" y="3768248"/>
            <a:ext cx="1849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2F5AFA05-BD0C-DE45-8725-D8055D8F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981" y="1306067"/>
            <a:ext cx="1976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75" name="Text Box 20">
            <a:extLst>
              <a:ext uri="{FF2B5EF4-FFF2-40B4-BE49-F238E27FC236}">
                <a16:creationId xmlns:a16="http://schemas.microsoft.com/office/drawing/2014/main" id="{C039F94E-8FDB-404B-99F4-2A6709A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064" y="2203160"/>
            <a:ext cx="2143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1">
            <a:extLst>
              <a:ext uri="{FF2B5EF4-FFF2-40B4-BE49-F238E27FC236}">
                <a16:creationId xmlns:a16="http://schemas.microsoft.com/office/drawing/2014/main" id="{52754719-2DD9-B547-9650-20089FD0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726" y="2848309"/>
            <a:ext cx="571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AF739FBF-BB78-8E43-83EA-7D26FDD9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261" y="3786679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23">
            <a:extLst>
              <a:ext uri="{FF2B5EF4-FFF2-40B4-BE49-F238E27FC236}">
                <a16:creationId xmlns:a16="http://schemas.microsoft.com/office/drawing/2014/main" id="{29453EC4-037E-1245-91A4-D13AB78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364" y="2848309"/>
            <a:ext cx="1303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0E80B49-64D7-214B-A74A-9CBB150E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67700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>
              <a:solidFill>
                <a:sysClr val="windowText" lastClr="000000"/>
              </a:solidFill>
              <a:latin typeface="#9Slide07 IcielBaliho Script" pitchFamily="2" charset="77"/>
              <a:cs typeface="Times New Roman" pitchFamily="18" charset="0"/>
            </a:endParaRP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B6C68B08-CCC9-C24A-9BB3-1E4E52A2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4868" y="3768248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 Box 32">
            <a:extLst>
              <a:ext uri="{FF2B5EF4-FFF2-40B4-BE49-F238E27FC236}">
                <a16:creationId xmlns:a16="http://schemas.microsoft.com/office/drawing/2014/main" id="{D76A9CB0-1D20-574F-A3A6-82E5B9B7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475" y="279400"/>
            <a:ext cx="80692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#9Slide07 IcielBaliho Script" pitchFamily="2" charset="77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#9Slide07 IcielBaliho Script" pitchFamily="2" charset="77"/>
              </a:rPr>
              <a:t> 2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#9Slide07 IcielBaliho Script" pitchFamily="2" charset="77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#9Slide07 IcielBaliho Script" pitchFamily="2" charset="77"/>
              </a:rPr>
              <a:t> :</a:t>
            </a:r>
          </a:p>
        </p:txBody>
      </p:sp>
      <p:pic>
        <p:nvPicPr>
          <p:cNvPr id="84" name="2" descr="Plants vs. Zombies. | FREE Windows Phone app market">
            <a:extLst>
              <a:ext uri="{FF2B5EF4-FFF2-40B4-BE49-F238E27FC236}">
                <a16:creationId xmlns:a16="http://schemas.microsoft.com/office/drawing/2014/main" id="{99D8D8A1-D171-7141-B089-09DF3DD7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81" y="4574151"/>
            <a:ext cx="2173113" cy="21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2" grpId="0"/>
    </p:bldLst>
  </p:timing>
  <p:extLst mod="1">
    <p:ext uri="{E180D4A7-C9FB-4DFB-919C-405C955672EB}">
      <p14:showEvtLst xmlns:p14="http://schemas.microsoft.com/office/powerpoint/2010/main">
        <p14:playEvt time="1831" objId="27"/>
        <p14:stopEvt time="5379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890</Words>
  <Application>Microsoft Office PowerPoint</Application>
  <PresentationFormat>Widescreen</PresentationFormat>
  <Paragraphs>161</Paragraphs>
  <Slides>19</Slides>
  <Notes>2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SimSun</vt:lpstr>
      <vt:lpstr>#9Slide03 SVNAvo</vt:lpstr>
      <vt:lpstr>#9Slide07 IcielBaliho Script</vt:lpstr>
      <vt:lpstr>#9Slide07 VT323</vt:lpstr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9</cp:revision>
  <dcterms:created xsi:type="dcterms:W3CDTF">2022-03-30T13:31:36Z</dcterms:created>
  <dcterms:modified xsi:type="dcterms:W3CDTF">2023-04-13T02:30:03Z</dcterms:modified>
</cp:coreProperties>
</file>